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5" r:id="rId4"/>
    <p:sldId id="259" r:id="rId5"/>
    <p:sldId id="260" r:id="rId6"/>
    <p:sldId id="271" r:id="rId7"/>
    <p:sldId id="272" r:id="rId8"/>
    <p:sldId id="261" r:id="rId9"/>
    <p:sldId id="273" r:id="rId10"/>
    <p:sldId id="262" r:id="rId11"/>
    <p:sldId id="263" r:id="rId12"/>
    <p:sldId id="270" r:id="rId13"/>
    <p:sldId id="266" r:id="rId14"/>
    <p:sldId id="267" r:id="rId15"/>
    <p:sldId id="269" r:id="rId16"/>
    <p:sldId id="268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848"/>
    <a:srgbClr val="9B463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6B7B62-F947-404B-947B-50645829BC75}" type="datetimeFigureOut">
              <a:rPr lang="it-IT" smtClean="0"/>
              <a:pPr/>
              <a:t>21/10/12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CD3AAA-E979-4F80-B3AD-5F834D7E9A9E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31032" y="548680"/>
            <a:ext cx="8712968" cy="1036712"/>
          </a:xfrm>
        </p:spPr>
        <p:txBody>
          <a:bodyPr>
            <a:normAutofit/>
          </a:bodyPr>
          <a:lstStyle/>
          <a:p>
            <a:pPr algn="ctr"/>
            <a:r>
              <a:rPr lang="it-IT" sz="6000" b="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Showcard Gothic" pitchFamily="82" charset="0"/>
              </a:rPr>
              <a:t>AUTOPRESENTAZIONE</a:t>
            </a:r>
            <a:endParaRPr lang="it-IT" sz="6000" b="0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tl" rotWithShape="0">
                  <a:srgbClr val="000000">
                    <a:alpha val="43000"/>
                  </a:srgbClr>
                </a:outerShdw>
                <a:reflection blurRad="6350" stA="55000" endA="300" endPos="45500" dir="5400000" sy="-100000" algn="bl" rotWithShape="0"/>
              </a:effectLst>
              <a:latin typeface="Showcard Gothic" pitchFamily="82" charset="0"/>
            </a:endParaRPr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360040" y="5301208"/>
            <a:ext cx="8676456" cy="1440160"/>
          </a:xfrm>
          <a:prstGeom prst="rect">
            <a:avLst/>
          </a:prstGeom>
        </p:spPr>
        <p:txBody>
          <a:bodyPr vert="horz" lIns="0" rIns="18288">
            <a:normAutofit fontScale="92500" lnSpcReduction="20000"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Corso di Matematiche Elementari da un punto di vista Superiore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it-IT" sz="2400" i="1" dirty="0" smtClean="0"/>
              <a:t>A.A. 2012-2013</a:t>
            </a:r>
            <a:endParaRPr kumimoji="0" lang="it-IT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Lavoro eseguito da 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Elisa Testi</a:t>
            </a:r>
            <a:endParaRPr kumimoji="0" lang="it-IT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D:\ELISA\Immagini e foto\FOTO\matrimonio sara\Immagine 0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15816" y="1988840"/>
            <a:ext cx="3657306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772400" cy="1008112"/>
          </a:xfrm>
        </p:spPr>
        <p:txBody>
          <a:bodyPr>
            <a:prstTxWarp prst="textWave1">
              <a:avLst/>
            </a:prstTxWarp>
          </a:bodyPr>
          <a:lstStyle/>
          <a:p>
            <a:pPr algn="ctr"/>
            <a:r>
              <a:rPr lang="it-IT" sz="6000" dirty="0" smtClean="0">
                <a:solidFill>
                  <a:srgbClr val="FFC000"/>
                </a:solidFill>
                <a:latin typeface="Gill Sans Ultra Bold Condensed" pitchFamily="34" charset="0"/>
              </a:rPr>
              <a:t>Il </a:t>
            </a:r>
            <a:r>
              <a:rPr lang="it-IT" sz="6000" smtClean="0">
                <a:solidFill>
                  <a:srgbClr val="FFC000"/>
                </a:solidFill>
                <a:latin typeface="Gill Sans Ultra Bold Condensed" pitchFamily="34" charset="0"/>
              </a:rPr>
              <a:t>mio lavoro</a:t>
            </a:r>
            <a:endParaRPr lang="it-IT" sz="6000" dirty="0">
              <a:solidFill>
                <a:srgbClr val="FFC000"/>
              </a:solidFill>
              <a:latin typeface="Gill Sans Ultra Bold Condensed" pitchFamily="34" charset="0"/>
            </a:endParaRPr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467544" y="5328592"/>
            <a:ext cx="8676456" cy="1556792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it-IT" sz="2800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ottotitolo 2"/>
          <p:cNvSpPr txBox="1">
            <a:spLocks/>
          </p:cNvSpPr>
          <p:nvPr/>
        </p:nvSpPr>
        <p:spPr>
          <a:xfrm>
            <a:off x="1835696" y="5589240"/>
            <a:ext cx="5328592" cy="1268760"/>
          </a:xfrm>
          <a:prstGeom prst="rect">
            <a:avLst/>
          </a:prstGeom>
        </p:spPr>
        <p:txBody>
          <a:bodyPr vert="horz" lIns="45720" rIns="45720" anchor="t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it-IT" sz="3200" i="1" dirty="0" smtClean="0"/>
              <a:t>Dal 2005 lavoro presso l’Istituto Orsoline San Carlo di Saronno come insegnante di sostegno</a:t>
            </a: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772400" cy="1008112"/>
          </a:xfrm>
        </p:spPr>
        <p:txBody>
          <a:bodyPr>
            <a:prstTxWarp prst="textWave1">
              <a:avLst/>
            </a:prstTxWarp>
          </a:bodyPr>
          <a:lstStyle/>
          <a:p>
            <a:pPr algn="ctr"/>
            <a:r>
              <a:rPr lang="it-IT" sz="6000" dirty="0" smtClean="0">
                <a:solidFill>
                  <a:srgbClr val="FFC000"/>
                </a:solidFill>
                <a:latin typeface="Gill Sans Ultra Bold Condensed" pitchFamily="34" charset="0"/>
              </a:rPr>
              <a:t>Alcuni momenti importanti della giornata di lavoro</a:t>
            </a:r>
            <a:endParaRPr lang="it-IT" sz="6000" dirty="0">
              <a:solidFill>
                <a:srgbClr val="FFC000"/>
              </a:solidFill>
              <a:latin typeface="Gill Sans Ultra Bold Condensed" pitchFamily="34" charset="0"/>
            </a:endParaRPr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467544" y="5157192"/>
            <a:ext cx="8676456" cy="1728192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C:\Documents and Settings\Elisa\Desktop\Immagine 1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38313">
            <a:off x="896191" y="2210830"/>
            <a:ext cx="3047755" cy="2286000"/>
          </a:xfrm>
          <a:prstGeom prst="rect">
            <a:avLst/>
          </a:prstGeom>
          <a:noFill/>
        </p:spPr>
      </p:pic>
      <p:pic>
        <p:nvPicPr>
          <p:cNvPr id="1027" name="Picture 3" descr="C:\Documents and Settings\Elisa\Desktop\Immagine 1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44824"/>
            <a:ext cx="3047755" cy="2286000"/>
          </a:xfrm>
          <a:prstGeom prst="rect">
            <a:avLst/>
          </a:prstGeom>
          <a:noFill/>
        </p:spPr>
      </p:pic>
      <p:pic>
        <p:nvPicPr>
          <p:cNvPr id="1028" name="Picture 4" descr="C:\Documents and Settings\Elisa\Desktop\Immagine 1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293096"/>
            <a:ext cx="3047755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95536" y="836712"/>
            <a:ext cx="8420472" cy="1008112"/>
          </a:xfrm>
          <a:prstGeom prst="rect">
            <a:avLst/>
          </a:prstGeom>
          <a:ln>
            <a:noFill/>
          </a:ln>
        </p:spPr>
        <p:txBody>
          <a:bodyPr vert="horz" lIns="0" tIns="0" rIns="18288" bIns="0" numCol="1" anchor="b">
            <a:prstTxWarp prst="textWave1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0" b="1" dirty="0" smtClean="0">
                <a:solidFill>
                  <a:srgbClr val="FFC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ill Sans Ultra Bold Condensed" pitchFamily="34" charset="0"/>
                <a:ea typeface="+mj-ea"/>
                <a:cs typeface="+mj-cs"/>
              </a:rPr>
              <a:t>Gli </a:t>
            </a:r>
            <a:r>
              <a:rPr kumimoji="0" lang="it-IT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ill Sans Ultra Bold Condensed" pitchFamily="34" charset="0"/>
                <a:ea typeface="+mj-ea"/>
                <a:cs typeface="+mj-cs"/>
              </a:rPr>
              <a:t>amici di sempre</a:t>
            </a:r>
            <a:endParaRPr kumimoji="0" lang="it-IT" sz="60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ill Sans Ultra Bold Condensed" pitchFamily="34" charset="0"/>
              <a:ea typeface="+mj-ea"/>
              <a:cs typeface="+mj-cs"/>
            </a:endParaRPr>
          </a:p>
        </p:txBody>
      </p:sp>
      <p:sp>
        <p:nvSpPr>
          <p:cNvPr id="12" name="Sottotitolo 2"/>
          <p:cNvSpPr txBox="1">
            <a:spLocks/>
          </p:cNvSpPr>
          <p:nvPr/>
        </p:nvSpPr>
        <p:spPr>
          <a:xfrm>
            <a:off x="4788024" y="2708920"/>
            <a:ext cx="2448272" cy="432048"/>
          </a:xfrm>
          <a:prstGeom prst="rect">
            <a:avLst/>
          </a:prstGeom>
        </p:spPr>
        <p:txBody>
          <a:bodyPr vert="horz" lIns="45720" rIns="4572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it-IT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 </a:t>
            </a:r>
            <a:r>
              <a:rPr kumimoji="0" lang="it-IT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Maurilio</a:t>
            </a:r>
            <a:endParaRPr kumimoji="0" lang="it-IT" sz="2800" b="1" i="1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6" name="Connettore 1 25"/>
          <p:cNvCxnSpPr/>
          <p:nvPr/>
        </p:nvCxnSpPr>
        <p:spPr>
          <a:xfrm rot="10800000">
            <a:off x="1187624" y="4725144"/>
            <a:ext cx="936104" cy="7200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95536" y="836712"/>
            <a:ext cx="8420472" cy="1008112"/>
          </a:xfrm>
          <a:prstGeom prst="rect">
            <a:avLst/>
          </a:prstGeom>
          <a:ln>
            <a:noFill/>
          </a:ln>
        </p:spPr>
        <p:txBody>
          <a:bodyPr vert="horz" lIns="0" tIns="0" rIns="18288" bIns="0" numCol="1" anchor="b">
            <a:prstTxWarp prst="textWave1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ill Sans Ultra Bold Condensed" pitchFamily="34" charset="0"/>
                <a:ea typeface="+mj-ea"/>
                <a:cs typeface="+mj-cs"/>
              </a:rPr>
              <a:t>I miei hobby</a:t>
            </a:r>
            <a:endParaRPr kumimoji="0" lang="it-IT" sz="60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ill Sans Ultra Bold Condensed" pitchFamily="34" charset="0"/>
              <a:ea typeface="+mj-ea"/>
              <a:cs typeface="+mj-cs"/>
            </a:endParaRPr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323528" y="5301208"/>
            <a:ext cx="8676456" cy="1152128"/>
          </a:xfrm>
          <a:prstGeom prst="rect">
            <a:avLst/>
          </a:prstGeom>
        </p:spPr>
        <p:txBody>
          <a:bodyPr vert="horz" lIns="45720" rIns="45720" anchor="t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it-IT" sz="3200" i="1" dirty="0" smtClean="0"/>
              <a:t>La </a:t>
            </a:r>
            <a:r>
              <a:rPr lang="it-IT" sz="3200" i="1" dirty="0" err="1" smtClean="0"/>
              <a:t>fotografia…la</a:t>
            </a:r>
            <a:r>
              <a:rPr lang="it-IT" sz="3200" i="1" dirty="0" smtClean="0"/>
              <a:t> </a:t>
            </a:r>
            <a:r>
              <a:rPr lang="it-IT" sz="3200" i="1" dirty="0" err="1" smtClean="0"/>
              <a:t>cucina…latino-americano…</a:t>
            </a:r>
            <a:r>
              <a:rPr lang="it-IT" sz="3200" i="1" dirty="0" smtClean="0"/>
              <a:t>..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it-IT" sz="3200" i="1" dirty="0" smtClean="0"/>
              <a:t>fare shopping!!!</a:t>
            </a:r>
            <a:endParaRPr lang="it-IT" sz="3200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teoria_colori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912" y="1628800"/>
            <a:ext cx="8424552" cy="4941168"/>
          </a:xfrm>
          <a:prstGeom prst="rect">
            <a:avLst/>
          </a:prstGeom>
        </p:spPr>
      </p:pic>
      <p:sp>
        <p:nvSpPr>
          <p:cNvPr id="4" name="Titolo 1"/>
          <p:cNvSpPr txBox="1">
            <a:spLocks/>
          </p:cNvSpPr>
          <p:nvPr/>
        </p:nvSpPr>
        <p:spPr>
          <a:xfrm>
            <a:off x="395536" y="836712"/>
            <a:ext cx="8420472" cy="1008112"/>
          </a:xfrm>
          <a:prstGeom prst="rect">
            <a:avLst/>
          </a:prstGeom>
          <a:ln>
            <a:noFill/>
          </a:ln>
        </p:spPr>
        <p:txBody>
          <a:bodyPr vert="horz" lIns="0" tIns="0" rIns="18288" bIns="0" numCol="1" anchor="b">
            <a:prstTxWarp prst="textWave1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ill Sans Ultra Bold Condensed" pitchFamily="34" charset="0"/>
                <a:ea typeface="+mj-ea"/>
                <a:cs typeface="+mj-cs"/>
              </a:rPr>
              <a:t>Il mio carattere</a:t>
            </a:r>
            <a:endParaRPr kumimoji="0" lang="it-IT" sz="60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ill Sans Ultra Bold Condensed" pitchFamily="34" charset="0"/>
              <a:ea typeface="+mj-ea"/>
              <a:cs typeface="+mj-cs"/>
            </a:endParaRPr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323528" y="2204864"/>
            <a:ext cx="8280920" cy="4104456"/>
          </a:xfrm>
          <a:prstGeom prst="rect">
            <a:avLst/>
          </a:prstGeom>
        </p:spPr>
        <p:txBody>
          <a:bodyPr vert="horz" lIns="45720" rIns="45720" anchor="t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it-IT" sz="3900" b="1" i="1" dirty="0" smtClean="0">
                <a:solidFill>
                  <a:srgbClr val="002060"/>
                </a:solidFill>
                <a:latin typeface="Calisto MT" pitchFamily="18" charset="0"/>
              </a:rPr>
              <a:t>				paziente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it-IT" sz="3900" b="1" i="1" dirty="0" smtClean="0">
                <a:solidFill>
                  <a:srgbClr val="002060"/>
                </a:solidFill>
                <a:latin typeface="Calisto MT" pitchFamily="18" charset="0"/>
              </a:rPr>
              <a:t> 		dinamica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it-IT" sz="3900" b="1" i="1" dirty="0" smtClean="0">
                <a:solidFill>
                  <a:srgbClr val="002060"/>
                </a:solidFill>
                <a:latin typeface="Calisto MT" pitchFamily="18" charset="0"/>
              </a:rPr>
              <a:t> 						socievole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it-IT" sz="3900" b="1" i="1" dirty="0" smtClean="0">
                <a:solidFill>
                  <a:srgbClr val="002060"/>
                </a:solidFill>
                <a:latin typeface="Calisto MT" pitchFamily="18" charset="0"/>
              </a:rPr>
              <a:t> 	solare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it-IT" sz="3900" b="1" i="1" dirty="0" smtClean="0">
                <a:solidFill>
                  <a:srgbClr val="002060"/>
                </a:solidFill>
                <a:latin typeface="Calisto MT" pitchFamily="18" charset="0"/>
              </a:rPr>
              <a:t> 						sincera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it-IT" sz="3900" b="1" i="1" dirty="0" smtClean="0">
                <a:solidFill>
                  <a:srgbClr val="002060"/>
                </a:solidFill>
                <a:latin typeface="Calisto MT" pitchFamily="18" charset="0"/>
              </a:rPr>
              <a:t> 		gelosa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it-IT" sz="3900" b="1" i="1" dirty="0" smtClean="0">
                <a:solidFill>
                  <a:srgbClr val="002060"/>
                </a:solidFill>
                <a:latin typeface="Calisto MT" pitchFamily="18" charset="0"/>
              </a:rPr>
              <a:t> 				  allegra</a:t>
            </a:r>
            <a:endParaRPr lang="it-IT" sz="3900" b="1" i="1" dirty="0">
              <a:solidFill>
                <a:srgbClr val="002060"/>
              </a:solidFill>
              <a:latin typeface="Calisto MT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95536" y="836712"/>
            <a:ext cx="8420472" cy="1008112"/>
          </a:xfrm>
          <a:prstGeom prst="rect">
            <a:avLst/>
          </a:prstGeom>
          <a:ln>
            <a:noFill/>
          </a:ln>
        </p:spPr>
        <p:txBody>
          <a:bodyPr vert="horz" lIns="0" tIns="0" rIns="18288" bIns="0" numCol="1" anchor="b">
            <a:prstTxWarp prst="textWave1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ill Sans Ultra Bold Condensed" pitchFamily="34" charset="0"/>
                <a:ea typeface="+mj-ea"/>
                <a:cs typeface="+mj-cs"/>
              </a:rPr>
              <a:t>I miei difetti</a:t>
            </a:r>
            <a:endParaRPr kumimoji="0" lang="it-IT" sz="60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ill Sans Ultra Bold Condensed" pitchFamily="34" charset="0"/>
              <a:ea typeface="+mj-ea"/>
              <a:cs typeface="+mj-cs"/>
            </a:endParaRPr>
          </a:p>
        </p:txBody>
      </p:sp>
      <p:sp>
        <p:nvSpPr>
          <p:cNvPr id="3" name="Sottotitolo 2"/>
          <p:cNvSpPr txBox="1">
            <a:spLocks/>
          </p:cNvSpPr>
          <p:nvPr/>
        </p:nvSpPr>
        <p:spPr>
          <a:xfrm>
            <a:off x="323528" y="1916832"/>
            <a:ext cx="5328592" cy="4941168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lang="it-IT" sz="3600" b="1" i="1" dirty="0" smtClean="0">
              <a:latin typeface="Calisto MT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brontolona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gelosa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poco sportiva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intuitiva (troppo!!!)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testarda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endParaRPr lang="it-IT" sz="3600" b="1" i="1" dirty="0">
              <a:latin typeface="Calisto MT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Immagine 4" descr="brontol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292080" y="1988840"/>
            <a:ext cx="3192032" cy="4205001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292080" y="6237312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rgbClr val="002060"/>
                </a:solidFill>
                <a:latin typeface="Jokerman" pitchFamily="82" charset="0"/>
              </a:rPr>
              <a:t>BRONTOLO</a:t>
            </a:r>
            <a:endParaRPr lang="it-IT" sz="3200" dirty="0">
              <a:solidFill>
                <a:srgbClr val="002060"/>
              </a:solidFill>
              <a:latin typeface="Jokerman" pitchFamily="82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611560" y="836712"/>
            <a:ext cx="7488832" cy="1008112"/>
          </a:xfrm>
          <a:prstGeom prst="rect">
            <a:avLst/>
          </a:prstGeom>
          <a:ln>
            <a:noFill/>
          </a:ln>
        </p:spPr>
        <p:txBody>
          <a:bodyPr vert="horz" lIns="0" tIns="0" rIns="18288" bIns="0" numCol="1" anchor="b">
            <a:prstTxWarp prst="textWave1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0" b="1" noProof="0" dirty="0" smtClean="0">
                <a:solidFill>
                  <a:srgbClr val="FFC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ill Sans Ultra Bold Condensed" pitchFamily="34" charset="0"/>
                <a:ea typeface="+mj-ea"/>
                <a:cs typeface="+mj-cs"/>
              </a:rPr>
              <a:t>I miei p</a:t>
            </a:r>
            <a:r>
              <a:rPr kumimoji="0" lang="it-IT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ill Sans Ultra Bold Condensed" pitchFamily="34" charset="0"/>
                <a:ea typeface="+mj-ea"/>
                <a:cs typeface="+mj-cs"/>
              </a:rPr>
              <a:t>regi</a:t>
            </a:r>
            <a:endParaRPr kumimoji="0" lang="it-IT" sz="60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ill Sans Ultra Bold Condensed" pitchFamily="34" charset="0"/>
              <a:ea typeface="+mj-ea"/>
              <a:cs typeface="+mj-cs"/>
            </a:endParaRPr>
          </a:p>
        </p:txBody>
      </p:sp>
      <p:sp>
        <p:nvSpPr>
          <p:cNvPr id="3" name="Sottotitolo 2"/>
          <p:cNvSpPr txBox="1">
            <a:spLocks/>
          </p:cNvSpPr>
          <p:nvPr/>
        </p:nvSpPr>
        <p:spPr>
          <a:xfrm>
            <a:off x="5292080" y="1844824"/>
            <a:ext cx="3384376" cy="5013176"/>
          </a:xfrm>
          <a:prstGeom prst="rect">
            <a:avLst/>
          </a:prstGeom>
        </p:spPr>
        <p:txBody>
          <a:bodyPr vert="horz" lIns="45720" rIns="45720" anchor="t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generosa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intelligente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cordiale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solare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paziente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servizievole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ordinata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lang="it-IT" sz="3600" b="1" i="1" dirty="0" smtClean="0">
                <a:latin typeface="Calisto MT" pitchFamily="18" charset="0"/>
              </a:rPr>
              <a:t> determinata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endParaRPr lang="it-IT" sz="3600" b="1" i="1" dirty="0">
              <a:latin typeface="Calisto MT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Immagine 4" descr="gongol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916832"/>
            <a:ext cx="2880320" cy="428300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043608" y="6237312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rgbClr val="002060"/>
                </a:solidFill>
                <a:latin typeface="Jokerman" pitchFamily="82" charset="0"/>
              </a:rPr>
              <a:t>GONGOLO</a:t>
            </a: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772400" cy="1362456"/>
          </a:xfrm>
        </p:spPr>
        <p:txBody>
          <a:bodyPr>
            <a:prstTxWarp prst="textWave1">
              <a:avLst/>
            </a:prstTxWarp>
          </a:bodyPr>
          <a:lstStyle/>
          <a:p>
            <a:pPr algn="ctr"/>
            <a:r>
              <a:rPr lang="it-IT" sz="6000" dirty="0" smtClean="0">
                <a:solidFill>
                  <a:srgbClr val="FFC000"/>
                </a:solidFill>
                <a:latin typeface="Gill Sans Ultra Bold Condensed" pitchFamily="34" charset="0"/>
              </a:rPr>
              <a:t>Questa sono </a:t>
            </a:r>
            <a:r>
              <a:rPr lang="it-IT" sz="6000" dirty="0" err="1" smtClean="0">
                <a:solidFill>
                  <a:srgbClr val="FFC000"/>
                </a:solidFill>
                <a:latin typeface="Gill Sans Ultra Bold Condensed" pitchFamily="34" charset="0"/>
              </a:rPr>
              <a:t>io…</a:t>
            </a:r>
            <a:endParaRPr lang="it-IT" sz="6000" dirty="0">
              <a:solidFill>
                <a:srgbClr val="FFC000"/>
              </a:solidFill>
              <a:latin typeface="Gill Sans Ultra Bold Condensed" pitchFamily="34" charset="0"/>
            </a:endParaRPr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3203848" y="2780928"/>
            <a:ext cx="5400600" cy="3168352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it-IT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Sono Elisa</a:t>
            </a:r>
            <a:r>
              <a:rPr kumimoji="0" lang="it-IT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Testi</a:t>
            </a: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it-IT" sz="3200" i="1" dirty="0"/>
              <a:t>S</a:t>
            </a:r>
            <a:r>
              <a:rPr lang="it-IT" sz="3200" i="1" dirty="0" smtClean="0"/>
              <a:t>ono nata a </a:t>
            </a:r>
            <a:r>
              <a:rPr lang="it-IT" sz="3200" i="1" dirty="0" err="1" smtClean="0"/>
              <a:t>Tradate</a:t>
            </a:r>
            <a:r>
              <a:rPr lang="it-IT" sz="3200" i="1" dirty="0" smtClean="0"/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it-IT" sz="3200" i="1" dirty="0" smtClean="0"/>
              <a:t>il 26 Ottobre 1978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it-IT" sz="3200" i="1" dirty="0" smtClean="0"/>
              <a:t>Vivo ad </a:t>
            </a:r>
            <a:r>
              <a:rPr lang="it-IT" sz="3200" i="1" dirty="0" err="1" smtClean="0"/>
              <a:t>Uboldo</a:t>
            </a:r>
            <a:r>
              <a:rPr lang="it-IT" sz="3200" i="1" dirty="0" smtClean="0"/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it-IT" sz="3200" i="1" dirty="0" smtClean="0"/>
              <a:t>in provincia di Varese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scansione0007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75656" y="2132856"/>
            <a:ext cx="2782645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772400" cy="1362456"/>
          </a:xfrm>
        </p:spPr>
        <p:txBody>
          <a:bodyPr>
            <a:prstTxWarp prst="textWave1">
              <a:avLst/>
            </a:prstTxWarp>
          </a:bodyPr>
          <a:lstStyle/>
          <a:p>
            <a:pPr algn="ctr"/>
            <a:r>
              <a:rPr lang="it-IT" sz="6000" dirty="0" smtClean="0">
                <a:solidFill>
                  <a:srgbClr val="FFC000"/>
                </a:solidFill>
                <a:latin typeface="Gill Sans Ultra Bold Condensed" pitchFamily="34" charset="0"/>
              </a:rPr>
              <a:t>Com’</a:t>
            </a:r>
            <a:r>
              <a:rPr lang="it-IT" sz="6000" dirty="0" err="1" smtClean="0">
                <a:solidFill>
                  <a:srgbClr val="FFC000"/>
                </a:solidFill>
                <a:latin typeface="Gill Sans Ultra Bold Condensed" pitchFamily="34" charset="0"/>
              </a:rPr>
              <a:t>ero…</a:t>
            </a:r>
            <a:endParaRPr lang="it-IT" sz="6000" dirty="0">
              <a:solidFill>
                <a:srgbClr val="FFC000"/>
              </a:solidFill>
              <a:latin typeface="Gill Sans Ultra Bold Condensed" pitchFamily="34" charset="0"/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785786" y="5495544"/>
            <a:ext cx="7772400" cy="1362456"/>
          </a:xfrm>
          <a:prstGeom prst="rect">
            <a:avLst/>
          </a:prstGeom>
          <a:ln>
            <a:noFill/>
          </a:ln>
        </p:spPr>
        <p:txBody>
          <a:bodyPr vert="horz" lIns="0" tIns="0" rIns="0" bIns="0" numCol="1" anchor="b">
            <a:prstTxWarp prst="textWave1">
              <a:avLst/>
            </a:prstTxWarp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6000" b="1" i="0" u="none" strike="noStrike" kern="1200" cap="none" spc="0" normalizeH="0" baseline="0" noProof="0" dirty="0">
              <a:ln w="635">
                <a:noFill/>
              </a:ln>
              <a:solidFill>
                <a:srgbClr val="FFC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ill Sans Ultra Bold Condensed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772400" cy="1362456"/>
          </a:xfrm>
        </p:spPr>
        <p:txBody>
          <a:bodyPr>
            <a:prstTxWarp prst="textWave1">
              <a:avLst/>
            </a:prstTxWarp>
          </a:bodyPr>
          <a:lstStyle/>
          <a:p>
            <a:pPr algn="ctr"/>
            <a:r>
              <a:rPr lang="it-IT" sz="6000" dirty="0" smtClean="0">
                <a:solidFill>
                  <a:srgbClr val="FFC000"/>
                </a:solidFill>
                <a:latin typeface="Gill Sans Ultra Bold Condensed" pitchFamily="34" charset="0"/>
              </a:rPr>
              <a:t>La mia famiglia d’</a:t>
            </a:r>
            <a:r>
              <a:rPr lang="it-IT" sz="6000" dirty="0" err="1" smtClean="0">
                <a:solidFill>
                  <a:srgbClr val="FFC000"/>
                </a:solidFill>
                <a:latin typeface="Gill Sans Ultra Bold Condensed" pitchFamily="34" charset="0"/>
              </a:rPr>
              <a:t>origine…</a:t>
            </a:r>
            <a:endParaRPr lang="it-IT" sz="6000" dirty="0">
              <a:solidFill>
                <a:srgbClr val="FFC000"/>
              </a:solidFill>
              <a:latin typeface="Gill Sans Ultra Bold Condensed" pitchFamily="34" charset="0"/>
            </a:endParaRPr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1835696" y="5589240"/>
            <a:ext cx="5328592" cy="1268760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it-IT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Mio papà Bruno, mia mamma Rita e mio fratello Paolo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772400" cy="1362456"/>
          </a:xfrm>
        </p:spPr>
        <p:txBody>
          <a:bodyPr>
            <a:prstTxWarp prst="textWave1">
              <a:avLst/>
            </a:prstTxWarp>
          </a:bodyPr>
          <a:lstStyle/>
          <a:p>
            <a:pPr algn="ctr"/>
            <a:r>
              <a:rPr lang="it-IT" sz="6000" dirty="0" smtClean="0">
                <a:solidFill>
                  <a:srgbClr val="FFC000"/>
                </a:solidFill>
                <a:latin typeface="Gill Sans Ultra Bold Condensed" pitchFamily="34" charset="0"/>
              </a:rPr>
              <a:t>Il grande </a:t>
            </a:r>
            <a:r>
              <a:rPr lang="it-IT" sz="6000" dirty="0" err="1" smtClean="0">
                <a:solidFill>
                  <a:srgbClr val="FFC000"/>
                </a:solidFill>
                <a:latin typeface="Gill Sans Ultra Bold Condensed" pitchFamily="34" charset="0"/>
              </a:rPr>
              <a:t>giorno…</a:t>
            </a:r>
            <a:endParaRPr lang="it-IT" sz="6000" dirty="0">
              <a:solidFill>
                <a:srgbClr val="FFC000"/>
              </a:solidFill>
              <a:latin typeface="Gill Sans Ultra Bold Condensed" pitchFamily="34" charset="0"/>
            </a:endParaRPr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-36512" y="5589240"/>
            <a:ext cx="9217024" cy="1268760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1835696" y="5589240"/>
            <a:ext cx="5328592" cy="1268760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 Settembre 2007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it-IT" sz="2800" i="1" dirty="0" smtClean="0"/>
              <a:t>Elisa &amp; Daniel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Documents and Settings\Elisa\Desktop\IMG_0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204864"/>
            <a:ext cx="2438516" cy="3657600"/>
          </a:xfrm>
          <a:prstGeom prst="rect">
            <a:avLst/>
          </a:prstGeom>
          <a:noFill/>
        </p:spPr>
      </p:pic>
      <p:pic>
        <p:nvPicPr>
          <p:cNvPr id="2051" name="Picture 3" descr="C:\Documents and Settings\Elisa\Desktop\IMG_00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348880"/>
            <a:ext cx="1828887" cy="2743200"/>
          </a:xfrm>
          <a:prstGeom prst="rect">
            <a:avLst/>
          </a:prstGeom>
          <a:noFill/>
        </p:spPr>
      </p:pic>
      <p:pic>
        <p:nvPicPr>
          <p:cNvPr id="8" name="Picture 4" descr="C:\Documents and Settings\Elisa\Desktop\XK5K96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37965">
            <a:off x="539552" y="1916832"/>
            <a:ext cx="1219149" cy="1828800"/>
          </a:xfrm>
          <a:prstGeom prst="rect">
            <a:avLst/>
          </a:prstGeom>
          <a:noFill/>
        </p:spPr>
      </p:pic>
      <p:pic>
        <p:nvPicPr>
          <p:cNvPr id="2053" name="Picture 5" descr="D:\ELISA\Immagini e foto\Matrimonio MIO\foto franci\XK5K96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57464">
            <a:off x="679185" y="4163492"/>
            <a:ext cx="1219149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772400" cy="1362456"/>
          </a:xfrm>
        </p:spPr>
        <p:txBody>
          <a:bodyPr/>
          <a:lstStyle/>
          <a:p>
            <a:r>
              <a:rPr lang="it-IT" sz="5400" dirty="0" smtClean="0">
                <a:solidFill>
                  <a:srgbClr val="FFC000"/>
                </a:solidFill>
                <a:latin typeface="Gill Sans Ultra Bold Condensed" pitchFamily="34" charset="0"/>
              </a:rPr>
              <a:t>Ed ecco il nostro piccolo 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4581128"/>
            <a:ext cx="7772400" cy="186975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it-IT" sz="3000" dirty="0" smtClean="0"/>
              <a:t>E’ il 14 maggio 2011 h.14.24</a:t>
            </a:r>
          </a:p>
          <a:p>
            <a:pPr algn="ctr"/>
            <a:r>
              <a:rPr lang="it-IT" sz="3000" dirty="0" smtClean="0"/>
              <a:t>Nasce Matteo </a:t>
            </a:r>
          </a:p>
          <a:p>
            <a:pPr algn="ctr"/>
            <a:r>
              <a:rPr lang="it-IT" sz="3000" dirty="0" smtClean="0"/>
              <a:t>Kg  3,860</a:t>
            </a:r>
          </a:p>
          <a:p>
            <a:pPr algn="ctr"/>
            <a:r>
              <a:rPr lang="it-IT" sz="3000" dirty="0" smtClean="0"/>
              <a:t>h. Cm 52</a:t>
            </a:r>
          </a:p>
          <a:p>
            <a:pPr algn="ctr"/>
            <a:endParaRPr lang="it-IT" sz="3200" dirty="0" smtClean="0"/>
          </a:p>
          <a:p>
            <a:pPr algn="ctr"/>
            <a:endParaRPr lang="it-IT" sz="3200" dirty="0" smtClean="0"/>
          </a:p>
          <a:p>
            <a:pPr algn="ctr"/>
            <a:endParaRPr lang="it-IT" sz="3200" dirty="0"/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772400" cy="1008112"/>
          </a:xfrm>
        </p:spPr>
        <p:txBody>
          <a:bodyPr>
            <a:prstTxWarp prst="textWave1">
              <a:avLst/>
            </a:prstTxWarp>
          </a:bodyPr>
          <a:lstStyle/>
          <a:p>
            <a:pPr algn="ctr"/>
            <a:r>
              <a:rPr lang="it-IT" sz="6000" dirty="0" smtClean="0">
                <a:solidFill>
                  <a:srgbClr val="FFC000"/>
                </a:solidFill>
                <a:latin typeface="Gill Sans Ultra Bold Condensed" pitchFamily="34" charset="0"/>
              </a:rPr>
              <a:t>Eccoci </a:t>
            </a:r>
            <a:r>
              <a:rPr lang="it-IT" sz="6000" dirty="0" err="1" smtClean="0">
                <a:solidFill>
                  <a:srgbClr val="FFC000"/>
                </a:solidFill>
                <a:latin typeface="Gill Sans Ultra Bold Condensed" pitchFamily="34" charset="0"/>
              </a:rPr>
              <a:t>qui…</a:t>
            </a:r>
            <a:endParaRPr lang="it-IT" sz="6000" dirty="0">
              <a:solidFill>
                <a:srgbClr val="FFC000"/>
              </a:solidFill>
              <a:latin typeface="Gill Sans Ultra Bold Condensed" pitchFamily="34" charset="0"/>
            </a:endParaRPr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467544" y="5157192"/>
            <a:ext cx="8676456" cy="1728192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772400" cy="1008112"/>
          </a:xfrm>
        </p:spPr>
        <p:txBody>
          <a:bodyPr>
            <a:prstTxWarp prst="textWave1">
              <a:avLst/>
            </a:prstTxWarp>
          </a:bodyPr>
          <a:lstStyle/>
          <a:p>
            <a:pPr algn="ctr"/>
            <a:r>
              <a:rPr lang="it-IT" sz="6000" dirty="0" smtClean="0">
                <a:solidFill>
                  <a:srgbClr val="FFC000"/>
                </a:solidFill>
                <a:latin typeface="Gill Sans Ultra Bold Condensed" pitchFamily="34" charset="0"/>
              </a:rPr>
              <a:t>I miei studi:</a:t>
            </a:r>
            <a:endParaRPr lang="it-IT" sz="6000" dirty="0">
              <a:solidFill>
                <a:srgbClr val="FFC000"/>
              </a:solidFill>
              <a:latin typeface="Gill Sans Ultra Bold Condensed" pitchFamily="34" charset="0"/>
            </a:endParaRPr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467544" y="4869160"/>
            <a:ext cx="8676456" cy="1872208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it-IT" sz="3200" i="1" dirty="0" smtClean="0"/>
              <a:t>Dopo il Liceo mi</a:t>
            </a:r>
            <a:r>
              <a:rPr kumimoji="0" lang="it-IT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sono laureata il 17 luglio 2003</a:t>
            </a:r>
            <a:r>
              <a:rPr kumimoji="0" lang="it-IT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Psicologia (vecchio ordinamento) presso l’Università degli Studi Milano Bicocca.</a:t>
            </a:r>
            <a:endParaRPr lang="it-IT" sz="3200" i="1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tirocinio mi fa scoprire il mondo della scuola </a:t>
            </a:r>
            <a:r>
              <a:rPr lang="it-IT" dirty="0" err="1" smtClean="0"/>
              <a:t>ma….da</a:t>
            </a:r>
            <a:r>
              <a:rPr lang="it-IT" dirty="0" smtClean="0"/>
              <a:t> un altro punto di </a:t>
            </a:r>
            <a:r>
              <a:rPr lang="it-IT" dirty="0" err="1" smtClean="0"/>
              <a:t>vista…</a:t>
            </a:r>
            <a:r>
              <a:rPr lang="it-IT" sz="5400" dirty="0" err="1" smtClean="0">
                <a:solidFill>
                  <a:srgbClr val="FFC000"/>
                </a:solidFill>
                <a:latin typeface="Gill Sans Ultra Bold Condensed" pitchFamily="34" charset="0"/>
              </a:rPr>
              <a:t>Il</a:t>
            </a:r>
            <a:r>
              <a:rPr lang="it-IT" sz="5400" dirty="0" smtClean="0">
                <a:solidFill>
                  <a:srgbClr val="FFC000"/>
                </a:solidFill>
                <a:latin typeface="Gill Sans Ultra Bold Condensed" pitchFamily="34" charset="0"/>
              </a:rPr>
              <a:t> tirocinio fa emergere la mia grande passione: insegnare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844824"/>
            <a:ext cx="7772400" cy="1509712"/>
          </a:xfrm>
        </p:spPr>
        <p:txBody>
          <a:bodyPr/>
          <a:lstStyle/>
          <a:p>
            <a:r>
              <a:rPr lang="it-IT" dirty="0" smtClean="0"/>
              <a:t>…</a:t>
            </a:r>
            <a:endParaRPr lang="it-IT" dirty="0"/>
          </a:p>
        </p:txBody>
      </p:sp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362</TotalTime>
  <Words>228</Words>
  <Application>Microsoft Office PowerPoint</Application>
  <PresentationFormat>Presentazione su schermo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Equinozio</vt:lpstr>
      <vt:lpstr>AUTOPRESENTAZIONE</vt:lpstr>
      <vt:lpstr>Questa sono io…</vt:lpstr>
      <vt:lpstr>Com’ero…</vt:lpstr>
      <vt:lpstr>La mia famiglia d’origine…</vt:lpstr>
      <vt:lpstr>Il grande giorno…</vt:lpstr>
      <vt:lpstr>Ed ecco il nostro piccolo </vt:lpstr>
      <vt:lpstr>Eccoci qui…</vt:lpstr>
      <vt:lpstr>I miei studi:</vt:lpstr>
      <vt:lpstr>Il tirocinio mi fa scoprire il mondo della scuola ma….da un altro punto di vista…Il tirocinio fa emergere la mia grande passione: insegnare</vt:lpstr>
      <vt:lpstr>Il mio lavoro</vt:lpstr>
      <vt:lpstr>Alcuni momenti importanti della giornata di lavoro</vt:lpstr>
      <vt:lpstr>Diapositiva 12</vt:lpstr>
      <vt:lpstr>Diapositiva 13</vt:lpstr>
      <vt:lpstr>Diapositiva 14</vt:lpstr>
      <vt:lpstr>Diapositiva 15</vt:lpstr>
      <vt:lpstr>Diapositiva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AUTOPRESENTAZIONE</dc:title>
  <dc:creator>ELE</dc:creator>
  <cp:lastModifiedBy>Elisa</cp:lastModifiedBy>
  <cp:revision>71</cp:revision>
  <dcterms:created xsi:type="dcterms:W3CDTF">2010-11-22T21:43:23Z</dcterms:created>
  <dcterms:modified xsi:type="dcterms:W3CDTF">2012-10-21T12:57:38Z</dcterms:modified>
</cp:coreProperties>
</file>